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TnP Automation: Placement Monitoring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will introduce you to the TnP Automation system  We developed. It is a centralized platform for managing the entire placement process. The system was built to enhance efficiency, transparency, and collaboration within the placement ecosystem.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25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Development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455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TnP Automation system is a living project, constantly evolving to meet the changing needs of the institution and its stakeholders.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development efforts will focus on enhancing the system's functionalities and improving the user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11591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Purpose: Centralized Placement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Streamlined Process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TnP Automation system simplifies placement tracking, eliminating manual data entry and reducing administrative overhead.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Real-Time Visibility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stakeholders—students, departments, CRPC, and recruiters—can access updated information instantly.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05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Modules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813560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06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Student Module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2556034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can create profiles, upload resumes, apply for jobs, and track their progress.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813560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060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Department Module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2556034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Department module tracks students' progress, monitors placement status, and compares data with previous years for insights.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CRPC Module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CRPC can monitor placement activities, analyze data, post job and generate reports.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957405"/>
            <a:ext cx="3614618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4993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Recruiter Module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4993" y="5699879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Recruiters can access candidate profiles and post new jobs.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98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Student Module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2027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82301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Profile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3377565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can manage their profile information, including resumes, skills, and academic records.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882027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36235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Job Application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3377565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can apply for jobs based on their interests and qualifications.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18177"/>
            <a:ext cx="418862" cy="418862"/>
          </a:xfrm>
          <a:prstGeom prst="roundRect">
            <a:avLst>
              <a:gd name="adj" fmla="val 24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82301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82301" y="5913715"/>
            <a:ext cx="68103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can view their application status, interview schedules, and placement updates.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433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Department Module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57556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367581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5755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Placement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071104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Teachers can track the current placement status of students. Access and analyze placement data from previous years.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57556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367581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575566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Placement Coordination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42305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Departments can coordinate placement activities with the CRPC and recruiters.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182" y="597575"/>
            <a:ext cx="4933474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spc="-78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CRPC Module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82" y="1528763"/>
            <a:ext cx="524113" cy="524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0182" y="2262545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Placement Analytics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220182" y="2696647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CRPC can track placement statistics, analyze trends, and identify areas for improvement.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182" y="3661053"/>
            <a:ext cx="524113" cy="5241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0182" y="4394835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Reporting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220182" y="4828937"/>
            <a:ext cx="7676436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CRPC can generate reports for various stakeholders, providing insights into placement performance and trends.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182" y="6128742"/>
            <a:ext cx="524113" cy="5241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0182" y="6862524"/>
            <a:ext cx="246673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Placement Calendar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220182" y="7296626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CRPC can manage the placement calendar, scheduling events,  job posts and deadlines.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81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423" y="3108722"/>
            <a:ext cx="4796552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spc="-7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Recruiter Module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13423" y="6005513"/>
            <a:ext cx="13203555" cy="22860"/>
          </a:xfrm>
          <a:prstGeom prst="roundRect">
            <a:avLst>
              <a:gd name="adj" fmla="val 374542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3951923" y="5292090"/>
            <a:ext cx="22860" cy="713422"/>
          </a:xfrm>
          <a:prstGeom prst="roundRect">
            <a:avLst>
              <a:gd name="adj" fmla="val 374542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3734038" y="5776198"/>
            <a:ext cx="458629" cy="45862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91439" y="5861566"/>
            <a:ext cx="14382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64155" y="4014073"/>
            <a:ext cx="2398276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Candidate Search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17258" y="4436031"/>
            <a:ext cx="609219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Recruiters can search and filter candidate profiles based on skills, experience, and other criteria.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770" y="6005513"/>
            <a:ext cx="22860" cy="713422"/>
          </a:xfrm>
          <a:prstGeom prst="roundRect">
            <a:avLst>
              <a:gd name="adj" fmla="val 374542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7085886" y="5776198"/>
            <a:ext cx="458629" cy="45862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43286" y="5861566"/>
            <a:ext cx="14382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16003" y="6922770"/>
            <a:ext cx="2398276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Interview Scheduling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269105" y="7344728"/>
            <a:ext cx="609219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Recruiters can schedule interviews with shortlisted candidates.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55618" y="5292090"/>
            <a:ext cx="22860" cy="713422"/>
          </a:xfrm>
          <a:prstGeom prst="roundRect">
            <a:avLst>
              <a:gd name="adj" fmla="val 374542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37733" y="5776198"/>
            <a:ext cx="458629" cy="45862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5134" y="5861566"/>
            <a:ext cx="14382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7850" y="4014073"/>
            <a:ext cx="2398276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Placement Decisions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20953" y="4436031"/>
            <a:ext cx="6092190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Recruiters can make placement decisions and communicate with candidates.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1050369"/>
            <a:ext cx="5083254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spc="-8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Tech Stack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3855" y="2117765"/>
            <a:ext cx="1623298" cy="12249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7877" y="2665571"/>
            <a:ext cx="13501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063133" y="2333744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063133" y="2780943"/>
            <a:ext cx="6432709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is built on Node.js, a powerful JavaScript runtime environment.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1089" y="3354348"/>
            <a:ext cx="8919329" cy="15240"/>
          </a:xfrm>
          <a:prstGeom prst="roundRect">
            <a:avLst>
              <a:gd name="adj" fmla="val 595391"/>
            </a:avLst>
          </a:prstGeom>
          <a:solidFill>
            <a:srgbClr val="D6BAD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06" y="3396615"/>
            <a:ext cx="3246715" cy="12249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996" y="3793093"/>
            <a:ext cx="13501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874901" y="3612594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EJS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874901" y="4059793"/>
            <a:ext cx="6256377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EJS provides dynamic templating capabilities for creating user interfaces.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2857" y="4633198"/>
            <a:ext cx="8107561" cy="15240"/>
          </a:xfrm>
          <a:prstGeom prst="roundRect">
            <a:avLst>
              <a:gd name="adj" fmla="val 595391"/>
            </a:avLst>
          </a:prstGeom>
          <a:solidFill>
            <a:srgbClr val="D6BAD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38" y="4675465"/>
            <a:ext cx="4870132" cy="122491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7996" y="5071943"/>
            <a:ext cx="13501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6686550" y="4891445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MongoDB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6686550" y="5338643"/>
            <a:ext cx="6943249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MongoDB serves as the database, providing efficient storage and retrieval of data.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4506" y="5912048"/>
            <a:ext cx="7295912" cy="15240"/>
          </a:xfrm>
          <a:prstGeom prst="roundRect">
            <a:avLst>
              <a:gd name="adj" fmla="val 595391"/>
            </a:avLst>
          </a:prstGeom>
          <a:solidFill>
            <a:srgbClr val="D6BADD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89" y="5954316"/>
            <a:ext cx="6493550" cy="122491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67996" y="6350794"/>
            <a:ext cx="13501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spc="-4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7498318" y="6170295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Cloudinary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7498318" y="6617494"/>
            <a:ext cx="5715238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Cloudinary enables easy management and optimization of images.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643" y="622459"/>
            <a:ext cx="4129683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spc="-65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Impact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00643" y="1489710"/>
            <a:ext cx="7915513" cy="579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spc="-9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20%</a:t>
            </a:r>
            <a:endParaRPr lang="en-US" sz="4550" dirty="0"/>
          </a:p>
        </p:txBody>
      </p:sp>
      <p:sp>
        <p:nvSpPr>
          <p:cNvPr id="5" name="Text 2"/>
          <p:cNvSpPr/>
          <p:nvPr/>
        </p:nvSpPr>
        <p:spPr>
          <a:xfrm>
            <a:off x="9026009" y="2288143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Improved Efficiency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100643" y="2651403"/>
            <a:ext cx="791551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has significantly improved the efficiency of the placement process, reducing time spent on manual tasks.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00643" y="3827145"/>
            <a:ext cx="7915513" cy="579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spc="-9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50%</a:t>
            </a:r>
            <a:endParaRPr lang="en-US" sz="4550" dirty="0"/>
          </a:p>
        </p:txBody>
      </p:sp>
      <p:sp>
        <p:nvSpPr>
          <p:cNvPr id="8" name="Text 5"/>
          <p:cNvSpPr/>
          <p:nvPr/>
        </p:nvSpPr>
        <p:spPr>
          <a:xfrm>
            <a:off x="8973741" y="4625578"/>
            <a:ext cx="2169200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Increased Transparency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100643" y="4988838"/>
            <a:ext cx="791551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provides real-time visibility into placement activities, fostering transparency and trust among stakeholders.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00643" y="6164580"/>
            <a:ext cx="7915513" cy="579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spc="-9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90%</a:t>
            </a:r>
            <a:endParaRPr lang="en-US" sz="4550" dirty="0"/>
          </a:p>
        </p:txBody>
      </p:sp>
      <p:sp>
        <p:nvSpPr>
          <p:cNvPr id="11" name="Text 8"/>
          <p:cNvSpPr/>
          <p:nvPr/>
        </p:nvSpPr>
        <p:spPr>
          <a:xfrm>
            <a:off x="8970764" y="6963013"/>
            <a:ext cx="21751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Enhanced Collaboration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00643" y="7326273"/>
            <a:ext cx="791551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system facilitates seamless collaboration between students, departments, CRPC, and recruiters.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2024-12-14T16:07:52Z</dcterms:created>
  <dcterms:modified xsi:type="dcterms:W3CDTF">2024-12-14T16:07:52Z</dcterms:modified>
</cp:coreProperties>
</file>